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07553-1432-0BF3-7566-7AD781CB0A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C84F49-0E03-EE1D-E23F-7E22D3A557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88585-E930-E3B3-BF03-8CA6E854D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03/04/2023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290D89-ECE4-3C6F-AEFD-5ED918863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2818E-E60B-0DCC-33D0-1FDCC2F9D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8640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37D06-6E49-AE8A-48C2-4AE4355F2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CD2F40-82EF-45BE-6FA3-DAEBBFE4ED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C4A90-5DD5-ADD0-B02D-512877902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03/04/2023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76045-7DDC-38E0-6CB2-4934A0196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F3E81D-2C92-97CF-C15F-46D05D2F8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032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D25DE8-4869-AEBA-2DE0-B0E25407A0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611207-EAF6-AB70-A92E-0A117C61B6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FC0F9-1F6A-0E02-699E-CD3E79C03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03/04/2023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C4A62-B7BF-7F0D-09F7-A8BE40D44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DFE7B2-8AA7-FE27-6E31-3319C99F3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9102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43FE5-8183-4453-DAC6-29DA0D88E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321FD-8773-48FE-C55B-14803E157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62CB8-D46F-0D75-A2C9-0ED07861B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03/04/2023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380CCD-5B74-FA79-78D6-BB744F58F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AE8D6-A908-FDA4-CBA2-A0E43C132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007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13D3B-A501-487B-5134-169C93294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8EA8E-25D8-2AEA-3F09-3C3B943AF9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DBA87-A52D-EB58-3A6A-C75E3A4B1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03/04/2023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D9114-80CB-557B-9410-411077490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C1D36-4929-E2B7-432E-2E816F5CD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1233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614BA-9F13-426B-FF9A-1571BCD4A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E9F33-F60D-0390-E9D5-703FA56532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B2419A-3B38-EC36-15CD-BCD511C1E2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6E17F-FD28-72B0-0F7C-66A3DA58B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03/04/2023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F45680-050D-F74B-9E53-F14ED2482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A97CBC-8C44-0358-250C-C0B458007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890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88439-6DBB-E42E-C2B0-32A00470B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03F303-C01F-808B-23A0-CFA3DD893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F85FEB-82B8-9617-E569-916B645B35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630AD5-FE7A-BA31-103F-7FCC1FBA76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8BDDA8-6E39-8086-3AE6-DA5522678B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DA3EC1-911B-5F66-E93F-4CF2CED6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03/04/2023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232945-BC14-E334-D8E5-D0FEC5A02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A09793-BEDE-515F-2C17-B1BFCF4DE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9965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F9F39-F653-60CA-5AB0-2E70549C0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B65490-C29F-6408-D2AF-5A91C8BD1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03/04/2023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7F03CF-36D4-5EBF-3D9F-9F3BED527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D07520-3670-43A5-FBA1-D361D4D96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0638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5C22BA-13B5-0279-2F88-779FBC9EB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03/04/2023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63E45A-E622-F198-7AE7-E208099F9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4DAACE-A1CD-8917-22F1-9D90FA81A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101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F923F-5199-1B22-3D31-AE8776548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FB2E8-1253-4221-F356-194A16418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63168B-25AA-E8AB-362F-50F8A2367A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7ADE98-A4C5-C877-147E-E5628AEBF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03/04/2023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6081B1-E2B0-76F5-FC78-B1281FDFC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96A5CE-4477-AE27-D3B4-8C6F0D11F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106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02491-C3F2-D1BD-1984-2ACD67F28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8EF9C4-4E17-D455-C15A-97022C034F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6C8B55-D6A0-4128-8AF6-3095319147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99E47A-370A-A9F8-9E75-86F72850D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03/04/2023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94AB90-4462-77EF-C5E1-A5DDEEF80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07E7EA-93CF-950E-000A-82C526DCB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3426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0421A6-BC16-8266-55C4-9946A5F46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A9A7DD-1886-2ADC-F88A-A1D40FA617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34CA6-896F-25F9-782F-B195A3FEA3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49FE15-3B0B-4CD0-8E23-12F1DBFF8D5E}" type="datetimeFigureOut">
              <a:rPr lang="en-GB" smtClean="0"/>
              <a:t>03/04/2023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49B351-416A-614B-07EF-D3BE6FEB56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BE532-E3EE-F16A-8BC1-4B754B40D5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3003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Map&#10;&#10;Description automatically generated">
            <a:extLst>
              <a:ext uri="{FF2B5EF4-FFF2-40B4-BE49-F238E27FC236}">
                <a16:creationId xmlns:a16="http://schemas.microsoft.com/office/drawing/2014/main" id="{4D0A2EE4-8708-89B1-004A-2460D18E59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350" y="0"/>
            <a:ext cx="88773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3AC1BB-561A-F97E-7FEA-0A3C18F04667}"/>
              </a:ext>
            </a:extLst>
          </p:cNvPr>
          <p:cNvSpPr txBox="1"/>
          <p:nvPr/>
        </p:nvSpPr>
        <p:spPr>
          <a:xfrm>
            <a:off x="1737378" y="920127"/>
            <a:ext cx="614957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MAR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6F8326-43FA-1418-4D3F-AA28591F0FAA}"/>
              </a:ext>
            </a:extLst>
          </p:cNvPr>
          <p:cNvSpPr txBox="1"/>
          <p:nvPr/>
        </p:nvSpPr>
        <p:spPr>
          <a:xfrm>
            <a:off x="8809513" y="102807"/>
            <a:ext cx="1427017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Memory Mapped Output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C8FE47-7EED-59CB-499C-0D80E9A8D451}"/>
              </a:ext>
            </a:extLst>
          </p:cNvPr>
          <p:cNvSpPr txBox="1"/>
          <p:nvPr/>
        </p:nvSpPr>
        <p:spPr>
          <a:xfrm>
            <a:off x="3325091" y="359025"/>
            <a:ext cx="727118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XADDR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0C839B-E0CC-154C-99D2-A4D2FC85C5F9}"/>
              </a:ext>
            </a:extLst>
          </p:cNvPr>
          <p:cNvSpPr txBox="1"/>
          <p:nvPr/>
        </p:nvSpPr>
        <p:spPr>
          <a:xfrm>
            <a:off x="2856017" y="89707"/>
            <a:ext cx="859588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CADDR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7D1923-DE96-BE94-739B-35FE4F42BBA2}"/>
              </a:ext>
            </a:extLst>
          </p:cNvPr>
          <p:cNvSpPr txBox="1"/>
          <p:nvPr/>
        </p:nvSpPr>
        <p:spPr>
          <a:xfrm>
            <a:off x="9523021" y="952277"/>
            <a:ext cx="671659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XDATA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68C292-2693-9BBE-4914-E82C8CE172B2}"/>
              </a:ext>
            </a:extLst>
          </p:cNvPr>
          <p:cNvSpPr txBox="1"/>
          <p:nvPr/>
        </p:nvSpPr>
        <p:spPr>
          <a:xfrm>
            <a:off x="9641927" y="1720947"/>
            <a:ext cx="892723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Program ROM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DFA85EE-ACD7-B0B9-0DB7-6515BE327D97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2044857" y="1175261"/>
            <a:ext cx="426231" cy="251018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9982AD7-800A-6956-2BA4-941FA844DEFC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8378042" y="307319"/>
            <a:ext cx="431471" cy="185944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E7927F3-BEA4-F871-B1BA-2E3BF3C42F23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4052209" y="486592"/>
            <a:ext cx="753387" cy="226097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FBD1978-E15A-EF1B-59E8-AEA82992C4E6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3715605" y="217274"/>
            <a:ext cx="607013" cy="0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17D0FAA-31B0-AE0F-6A7D-D6ECE4923068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9366187" y="1079844"/>
            <a:ext cx="156834" cy="9541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E16CEC0-8E91-9009-B39E-EF42C6789172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8271164" y="1076970"/>
            <a:ext cx="1370763" cy="848489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4FD6BCD6-C386-01E6-9D36-FBA6B491BE5E}"/>
              </a:ext>
            </a:extLst>
          </p:cNvPr>
          <p:cNvSpPr txBox="1"/>
          <p:nvPr/>
        </p:nvSpPr>
        <p:spPr>
          <a:xfrm>
            <a:off x="3617495" y="670821"/>
            <a:ext cx="916056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Control Unit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359F02E-9F96-6D5E-EF13-8F97CF8B92A7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4075523" y="1079844"/>
            <a:ext cx="407412" cy="713330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7DECB9BF-EBC7-F105-74C1-A9DE8E5A0B53}"/>
              </a:ext>
            </a:extLst>
          </p:cNvPr>
          <p:cNvSpPr txBox="1"/>
          <p:nvPr/>
        </p:nvSpPr>
        <p:spPr>
          <a:xfrm>
            <a:off x="1561607" y="1896780"/>
            <a:ext cx="1213636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Accumulator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523CB1E-3778-EC17-6FCD-A20E22708E63}"/>
              </a:ext>
            </a:extLst>
          </p:cNvPr>
          <p:cNvCxnSpPr>
            <a:cxnSpLocks/>
            <a:stCxn id="41" idx="2"/>
          </p:cNvCxnSpPr>
          <p:nvPr/>
        </p:nvCxnSpPr>
        <p:spPr>
          <a:xfrm>
            <a:off x="2168425" y="2151914"/>
            <a:ext cx="302663" cy="463388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6BD018D1-2B7A-FCD6-3DAA-874372B6999C}"/>
              </a:ext>
            </a:extLst>
          </p:cNvPr>
          <p:cNvSpPr txBox="1"/>
          <p:nvPr/>
        </p:nvSpPr>
        <p:spPr>
          <a:xfrm>
            <a:off x="1707626" y="3301433"/>
            <a:ext cx="1213636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X Register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C0283DA-66BE-F0CA-B420-5945325C4C11}"/>
              </a:ext>
            </a:extLst>
          </p:cNvPr>
          <p:cNvCxnSpPr>
            <a:cxnSpLocks/>
            <a:stCxn id="45" idx="2"/>
          </p:cNvCxnSpPr>
          <p:nvPr/>
        </p:nvCxnSpPr>
        <p:spPr>
          <a:xfrm>
            <a:off x="2314444" y="3556567"/>
            <a:ext cx="281311" cy="255134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4DF0657B-4BCD-03BF-2D47-A12DDC4CBCBC}"/>
              </a:ext>
            </a:extLst>
          </p:cNvPr>
          <p:cNvSpPr txBox="1"/>
          <p:nvPr/>
        </p:nvSpPr>
        <p:spPr>
          <a:xfrm>
            <a:off x="1795587" y="5939560"/>
            <a:ext cx="751670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CDATA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9A3E4CB-9B43-4A40-FB3C-01B070C8717B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2547257" y="6067127"/>
            <a:ext cx="404198" cy="195225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21C45942-170E-F179-A243-8F22DE03F876}"/>
              </a:ext>
            </a:extLst>
          </p:cNvPr>
          <p:cNvSpPr txBox="1"/>
          <p:nvPr/>
        </p:nvSpPr>
        <p:spPr>
          <a:xfrm>
            <a:off x="9772180" y="5979411"/>
            <a:ext cx="571207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MBR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DCAB5E95-2750-1E74-0A2B-2A4867CBFA92}"/>
              </a:ext>
            </a:extLst>
          </p:cNvPr>
          <p:cNvCxnSpPr>
            <a:cxnSpLocks/>
            <a:stCxn id="57" idx="0"/>
          </p:cNvCxnSpPr>
          <p:nvPr/>
        </p:nvCxnSpPr>
        <p:spPr>
          <a:xfrm flipH="1" flipV="1">
            <a:off x="9374827" y="5545257"/>
            <a:ext cx="682957" cy="434154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C0073718-AA5F-AAC6-6F83-537D1C5F83DE}"/>
              </a:ext>
            </a:extLst>
          </p:cNvPr>
          <p:cNvSpPr txBox="1"/>
          <p:nvPr/>
        </p:nvSpPr>
        <p:spPr>
          <a:xfrm>
            <a:off x="8112454" y="6481898"/>
            <a:ext cx="734291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CDATA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11FA6044-D5DD-703F-B1A2-A0D5727FC867}"/>
              </a:ext>
            </a:extLst>
          </p:cNvPr>
          <p:cNvCxnSpPr>
            <a:cxnSpLocks/>
            <a:endCxn id="61" idx="0"/>
          </p:cNvCxnSpPr>
          <p:nvPr/>
        </p:nvCxnSpPr>
        <p:spPr>
          <a:xfrm>
            <a:off x="8021782" y="6234545"/>
            <a:ext cx="457818" cy="247353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1FF3BC8C-C6BB-CC9D-EB4D-8E23DB06AA67}"/>
              </a:ext>
            </a:extLst>
          </p:cNvPr>
          <p:cNvSpPr txBox="1"/>
          <p:nvPr/>
        </p:nvSpPr>
        <p:spPr>
          <a:xfrm>
            <a:off x="5567547" y="5921044"/>
            <a:ext cx="857003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Zero (CDATA)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66BC356-3D07-D920-932E-074902E1E2EE}"/>
              </a:ext>
            </a:extLst>
          </p:cNvPr>
          <p:cNvCxnSpPr>
            <a:cxnSpLocks/>
            <a:endCxn id="65" idx="0"/>
          </p:cNvCxnSpPr>
          <p:nvPr/>
        </p:nvCxnSpPr>
        <p:spPr>
          <a:xfrm flipH="1">
            <a:off x="5996049" y="5640779"/>
            <a:ext cx="69085" cy="280265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6B791060-5254-00F7-278C-219C92B1AA54}"/>
              </a:ext>
            </a:extLst>
          </p:cNvPr>
          <p:cNvSpPr txBox="1"/>
          <p:nvPr/>
        </p:nvSpPr>
        <p:spPr>
          <a:xfrm>
            <a:off x="5567547" y="3758636"/>
            <a:ext cx="649184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Zero (ALU)</a:t>
            </a:r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1C84B141-46DF-8190-223B-28EDFD998664}"/>
              </a:ext>
            </a:extLst>
          </p:cNvPr>
          <p:cNvCxnSpPr>
            <a:cxnSpLocks/>
            <a:stCxn id="71" idx="2"/>
          </p:cNvCxnSpPr>
          <p:nvPr/>
        </p:nvCxnSpPr>
        <p:spPr>
          <a:xfrm>
            <a:off x="5892139" y="4167659"/>
            <a:ext cx="172995" cy="218527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E749115B-9F01-CF5C-5AB1-576EB806AD98}"/>
              </a:ext>
            </a:extLst>
          </p:cNvPr>
          <p:cNvSpPr txBox="1"/>
          <p:nvPr/>
        </p:nvSpPr>
        <p:spPr>
          <a:xfrm>
            <a:off x="5600017" y="2727560"/>
            <a:ext cx="649184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Carry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528B4956-507A-0612-3DC9-2223B49E83CD}"/>
              </a:ext>
            </a:extLst>
          </p:cNvPr>
          <p:cNvCxnSpPr>
            <a:cxnSpLocks/>
            <a:endCxn id="77" idx="0"/>
          </p:cNvCxnSpPr>
          <p:nvPr/>
        </p:nvCxnSpPr>
        <p:spPr>
          <a:xfrm flipH="1">
            <a:off x="5924609" y="2588345"/>
            <a:ext cx="216817" cy="139215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8FFA3827-3B7D-26EF-CCFD-FFBD2CE8F48C}"/>
              </a:ext>
            </a:extLst>
          </p:cNvPr>
          <p:cNvSpPr txBox="1"/>
          <p:nvPr/>
        </p:nvSpPr>
        <p:spPr>
          <a:xfrm>
            <a:off x="5814413" y="3450761"/>
            <a:ext cx="1129524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Z Selection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158D5CAE-698E-F440-127C-94594C100261}"/>
              </a:ext>
            </a:extLst>
          </p:cNvPr>
          <p:cNvCxnSpPr>
            <a:cxnSpLocks/>
            <a:endCxn id="81" idx="0"/>
          </p:cNvCxnSpPr>
          <p:nvPr/>
        </p:nvCxnSpPr>
        <p:spPr>
          <a:xfrm>
            <a:off x="6194953" y="3274236"/>
            <a:ext cx="184222" cy="176525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8177C24C-F26E-0448-4F23-AC902E801893}"/>
              </a:ext>
            </a:extLst>
          </p:cNvPr>
          <p:cNvSpPr txBox="1"/>
          <p:nvPr/>
        </p:nvSpPr>
        <p:spPr>
          <a:xfrm>
            <a:off x="4606455" y="6405807"/>
            <a:ext cx="556894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ALU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56443C8-7CB4-B5E0-072D-70B6DC9DB722}"/>
              </a:ext>
            </a:extLst>
          </p:cNvPr>
          <p:cNvCxnSpPr>
            <a:cxnSpLocks/>
            <a:stCxn id="85" idx="0"/>
          </p:cNvCxnSpPr>
          <p:nvPr/>
        </p:nvCxnSpPr>
        <p:spPr>
          <a:xfrm flipV="1">
            <a:off x="4884902" y="5921044"/>
            <a:ext cx="278447" cy="48476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A61753E-5C77-5D16-B412-63257CF64A36}"/>
              </a:ext>
            </a:extLst>
          </p:cNvPr>
          <p:cNvSpPr txBox="1"/>
          <p:nvPr/>
        </p:nvSpPr>
        <p:spPr>
          <a:xfrm>
            <a:off x="7746576" y="3349613"/>
            <a:ext cx="892723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Bus Bridge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25B555F-C8F3-3863-029F-68060FCD44C5}"/>
              </a:ext>
            </a:extLst>
          </p:cNvPr>
          <p:cNvCxnSpPr>
            <a:cxnSpLocks/>
            <a:stCxn id="2" idx="1"/>
          </p:cNvCxnSpPr>
          <p:nvPr/>
        </p:nvCxnSpPr>
        <p:spPr>
          <a:xfrm flipH="1" flipV="1">
            <a:off x="7540831" y="3492962"/>
            <a:ext cx="205745" cy="6116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E4D6116-7541-28AC-5378-5D2FC4DBA126}"/>
              </a:ext>
            </a:extLst>
          </p:cNvPr>
          <p:cNvSpPr txBox="1"/>
          <p:nvPr/>
        </p:nvSpPr>
        <p:spPr>
          <a:xfrm>
            <a:off x="7886396" y="5320962"/>
            <a:ext cx="983292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P Register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C4D8517-90CF-817C-2087-2D4C5BF42B6B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7886396" y="5022971"/>
            <a:ext cx="491646" cy="297991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1504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33</Words>
  <Application>Microsoft Office PowerPoint</Application>
  <PresentationFormat>Widescreen</PresentationFormat>
  <Paragraphs>19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Harvey</dc:creator>
  <cp:lastModifiedBy>Paul Harvey</cp:lastModifiedBy>
  <cp:revision>9</cp:revision>
  <dcterms:created xsi:type="dcterms:W3CDTF">2023-04-01T08:53:20Z</dcterms:created>
  <dcterms:modified xsi:type="dcterms:W3CDTF">2023-04-03T16:57:37Z</dcterms:modified>
</cp:coreProperties>
</file>

<file path=docProps/thumbnail.jpeg>
</file>